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Janet leaf</dc:creator>
  <cp:lastModifiedBy>leaffloor@outlook.com</cp:lastModifiedBy>
  <cp:revision>1</cp:revision>
  <dcterms:modified xsi:type="dcterms:W3CDTF">2024-10-01T22:21:50Z</dcterms:modified>
</cp:coreProperties>
</file>